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87" r:id="rId3"/>
    <p:sldId id="258" r:id="rId4"/>
    <p:sldId id="259" r:id="rId5"/>
    <p:sldId id="260" r:id="rId6"/>
    <p:sldId id="288" r:id="rId7"/>
    <p:sldId id="263" r:id="rId8"/>
    <p:sldId id="262" r:id="rId9"/>
    <p:sldId id="261" r:id="rId10"/>
    <p:sldId id="264" r:id="rId11"/>
    <p:sldId id="265" r:id="rId12"/>
    <p:sldId id="266" r:id="rId13"/>
    <p:sldId id="267" r:id="rId14"/>
    <p:sldId id="275" r:id="rId15"/>
    <p:sldId id="268" r:id="rId16"/>
    <p:sldId id="274" r:id="rId17"/>
    <p:sldId id="271" r:id="rId18"/>
    <p:sldId id="272" r:id="rId19"/>
    <p:sldId id="273" r:id="rId20"/>
    <p:sldId id="276" r:id="rId21"/>
    <p:sldId id="277" r:id="rId22"/>
    <p:sldId id="278" r:id="rId23"/>
    <p:sldId id="280" r:id="rId24"/>
    <p:sldId id="281" r:id="rId25"/>
    <p:sldId id="282" r:id="rId26"/>
    <p:sldId id="283" r:id="rId27"/>
    <p:sldId id="284" r:id="rId28"/>
    <p:sldId id="269" r:id="rId29"/>
    <p:sldId id="285" r:id="rId30"/>
    <p:sldId id="289" r:id="rId31"/>
    <p:sldId id="286" r:id="rId32"/>
  </p:sldIdLst>
  <p:sldSz cx="12192000" cy="6858000"/>
  <p:notesSz cx="6858000" cy="9144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712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27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1FC99-1105-4ECB-8B01-7EEAA08F0192}" type="datetimeFigureOut">
              <a:rPr lang="es-PE" smtClean="0"/>
              <a:t>6/08/2020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C3098-0FF2-4E17-9564-EBDE55BB737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3880042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1FC99-1105-4ECB-8B01-7EEAA08F0192}" type="datetimeFigureOut">
              <a:rPr lang="es-PE" smtClean="0"/>
              <a:t>6/08/2020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C3098-0FF2-4E17-9564-EBDE55BB737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284870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1FC99-1105-4ECB-8B01-7EEAA08F0192}" type="datetimeFigureOut">
              <a:rPr lang="es-PE" smtClean="0"/>
              <a:t>6/08/2020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C3098-0FF2-4E17-9564-EBDE55BB737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786282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1FC99-1105-4ECB-8B01-7EEAA08F0192}" type="datetimeFigureOut">
              <a:rPr lang="es-PE" smtClean="0"/>
              <a:t>6/08/2020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C3098-0FF2-4E17-9564-EBDE55BB737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30380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1FC99-1105-4ECB-8B01-7EEAA08F0192}" type="datetimeFigureOut">
              <a:rPr lang="es-PE" smtClean="0"/>
              <a:t>6/08/2020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C3098-0FF2-4E17-9564-EBDE55BB737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171487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1FC99-1105-4ECB-8B01-7EEAA08F0192}" type="datetimeFigureOut">
              <a:rPr lang="es-PE" smtClean="0"/>
              <a:t>6/08/2020</a:t>
            </a:fld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C3098-0FF2-4E17-9564-EBDE55BB737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975732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1FC99-1105-4ECB-8B01-7EEAA08F0192}" type="datetimeFigureOut">
              <a:rPr lang="es-PE" smtClean="0"/>
              <a:t>6/08/2020</a:t>
            </a:fld>
            <a:endParaRPr lang="es-PE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C3098-0FF2-4E17-9564-EBDE55BB737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897305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1FC99-1105-4ECB-8B01-7EEAA08F0192}" type="datetimeFigureOut">
              <a:rPr lang="es-PE" smtClean="0"/>
              <a:t>6/08/2020</a:t>
            </a:fld>
            <a:endParaRPr lang="es-PE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C3098-0FF2-4E17-9564-EBDE55BB737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884676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1FC99-1105-4ECB-8B01-7EEAA08F0192}" type="datetimeFigureOut">
              <a:rPr lang="es-PE" smtClean="0"/>
              <a:t>6/08/2020</a:t>
            </a:fld>
            <a:endParaRPr lang="es-PE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C3098-0FF2-4E17-9564-EBDE55BB737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042025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1FC99-1105-4ECB-8B01-7EEAA08F0192}" type="datetimeFigureOut">
              <a:rPr lang="es-PE" smtClean="0"/>
              <a:t>6/08/2020</a:t>
            </a:fld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C3098-0FF2-4E17-9564-EBDE55BB737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552315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1FC99-1105-4ECB-8B01-7EEAA08F0192}" type="datetimeFigureOut">
              <a:rPr lang="es-PE" smtClean="0"/>
              <a:t>6/08/2020</a:t>
            </a:fld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C3098-0FF2-4E17-9564-EBDE55BB737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639001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21FC99-1105-4ECB-8B01-7EEAA08F0192}" type="datetimeFigureOut">
              <a:rPr lang="es-PE" smtClean="0"/>
              <a:t>6/08/2020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9C3098-0FF2-4E17-9564-EBDE55BB737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541758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753" y="-149630"/>
            <a:ext cx="12192002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3734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0812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8782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8797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4243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5011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2806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445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9641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6343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1515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3560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5341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1405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2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1584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8529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3974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784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5079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0542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5750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565785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00" y="150000"/>
            <a:ext cx="10058400" cy="565785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5255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784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5747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7450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4946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7668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4079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1588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5726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8933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0536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1440"/>
            <a:ext cx="12354560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1933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0</Words>
  <Application>Microsoft Office PowerPoint</Application>
  <PresentationFormat>Panorámica</PresentationFormat>
  <Paragraphs>0</Paragraphs>
  <Slides>31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InKulpado666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Diego</dc:creator>
  <cp:lastModifiedBy>Diego</cp:lastModifiedBy>
  <cp:revision>6</cp:revision>
  <dcterms:created xsi:type="dcterms:W3CDTF">2020-08-06T19:56:03Z</dcterms:created>
  <dcterms:modified xsi:type="dcterms:W3CDTF">2020-08-06T22:25:56Z</dcterms:modified>
</cp:coreProperties>
</file>